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3" r:id="rId4"/>
    <p:sldId id="265" r:id="rId5"/>
    <p:sldId id="264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5F3B-5DCB-824D-BCA2-F92D198D2ED4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B9A4-8BC0-E64D-BAC0-220FD7447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B9A4-8BC0-E64D-BAC0-220FD7447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4B9A4-8BC0-E64D-BAC0-220FD74479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08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2FDF-1295-0542-9B71-A4766AFB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379DC-F905-9E40-847F-E0429388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4DC3-5F08-8343-A6B0-A1AB7724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3ABBB-52E7-9445-A3B5-ADC608D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C710-A4D4-0843-B0C8-489F753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D8AC-97F3-EB46-891D-86838ED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9D57-5C01-A148-A747-269DA55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1AA0-4488-094C-80A0-1137015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1FF99-4A79-4C4D-8736-63F9ACA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B66A-A10A-4C48-9BBC-8117BEA4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3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F6F4-581D-1942-B94E-76C46E8CE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C9312-F9FB-1943-85E0-51E7F54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029A-8FE5-5C41-8608-2C7F6C96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3ABE-FA8A-454C-AA82-D751DB75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2686-2902-3549-83E3-13C4D2D5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F4BB-5C8B-5240-8341-27B6440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5EAB-7DA2-B14D-9EFF-C2EFCBF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9FBB-D79A-EA43-A3A3-13413D4A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66E-318C-C848-B9E3-E25B4B8E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DE72-42F8-D642-B2F1-F59B152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203-029D-7140-A39D-00289D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FD43-34C4-5846-B350-7BD12D1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9390-1D98-9D45-A01A-C5529E8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BA7-3A31-2340-9B39-DAE1F2D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C711-FCA1-1E46-AE8F-DCD32153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BEE-3166-164F-A6A1-CDBDE99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DF7A-64DB-8848-A759-757EFDDB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2AE7-535D-7342-AA30-8B478CA7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BBD78-DAD1-FD44-A5AE-1BD005C1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6573-9A69-7F48-AFC6-95BF5EE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A90-A30F-5246-889F-0A5D2E57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454-7179-504E-A80D-2ED4F21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94F4-7C0F-E946-A335-57C0716B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A96F-E314-0145-B851-C55BF2A8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B534-2F04-B949-8E7C-26092DE7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0284-AA64-2B46-9826-06903849D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C7C18-38FD-134E-88D3-AD385D0B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BC6A9A-5A72-E646-AA05-486A259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3E68E-D13E-C044-9744-95024B72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E501-58B7-8F4D-9E66-B344B6AA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F38B-1290-5D4D-B4A9-E4A2F4E0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66F2D-4BD8-4746-B524-7CD0C71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778-CD8F-A144-9021-2A2FB96E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DB3-5807-C145-A75F-2E60F26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8129B-13BC-2C46-A511-88C26D32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EE9C-F085-304B-86E4-6116F2BD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5907-4ED4-4C4D-902B-ACB07BD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3961-875B-EA4C-9C71-B08E8FFE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274F-751E-6A49-8648-D7CDBF0D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23A4-A6FF-BB4B-A7EE-B9FE0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A6E5A-022B-A547-9448-08D5F0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C5DE0-6621-1748-9918-9EEE0874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3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801-6BB8-264E-81FF-BA8DA8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50AAD-12CB-7644-AD6C-D45B0499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D32-C677-E743-B6DB-636A17A3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A5EA5-43D6-0648-8A93-37D8895B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6AC3-D72F-1E49-893B-2432664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48835-80B5-B047-B0B1-150E550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3AE0B-034F-7841-B8E9-EF3F274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899D-2706-BB45-8658-7D2B4F6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E0620-5E55-1744-9A54-0F8AEEB6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496-F3A5-D845-9639-A48A007B0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8234-025F-374C-A2E5-FC418B7B7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6hU9fAcAh4?feature=oembed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jt.netlify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8F44E-058A-CF40-A334-8F4EA13D06EB}"/>
              </a:ext>
            </a:extLst>
          </p:cNvPr>
          <p:cNvSpPr txBox="1"/>
          <p:nvPr/>
        </p:nvSpPr>
        <p:spPr>
          <a:xfrm>
            <a:off x="3536642" y="1469866"/>
            <a:ext cx="5118709" cy="132343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1C1E1D"/>
                </a:solidFill>
                <a:latin typeface="Merriweather Black" pitchFamily="2" charset="77"/>
              </a:rPr>
              <a:t>SmartPot</a:t>
            </a:r>
            <a:endParaRPr lang="en-US" sz="8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latin typeface="Merriweather" pitchFamily="2" charset="77"/>
              </a:rPr>
              <a:t>Tiberio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Galbiati</a:t>
            </a:r>
            <a:r>
              <a:rPr lang="en-US" sz="2800" b="1" dirty="0">
                <a:latin typeface="Merriweather" pitchFamily="2" charset="77"/>
              </a:rPr>
              <a:t>  |  Xiao </a:t>
            </a:r>
            <a:r>
              <a:rPr lang="en-US" sz="2800" b="1" dirty="0" err="1">
                <a:latin typeface="Merriweather" pitchFamily="2" charset="77"/>
              </a:rPr>
              <a:t>Zifan</a:t>
            </a:r>
            <a:r>
              <a:rPr lang="en-US" sz="2800" b="1" dirty="0">
                <a:latin typeface="Merriweather" pitchFamily="2" charset="77"/>
              </a:rPr>
              <a:t> | </a:t>
            </a:r>
            <a:r>
              <a:rPr lang="en-US" sz="2800" b="1" dirty="0" err="1">
                <a:latin typeface="Merriweather" pitchFamily="2" charset="77"/>
              </a:rPr>
              <a:t>Jussi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Pavainen</a:t>
            </a:r>
            <a:r>
              <a:rPr lang="en-US" sz="2800" b="1" dirty="0">
                <a:latin typeface="Merriweather" pitchFamily="2" charset="77"/>
              </a:rPr>
              <a:t>  | </a:t>
            </a:r>
            <a:r>
              <a:rPr lang="en-US" sz="2800" b="1" dirty="0" err="1">
                <a:latin typeface="Merriweather" pitchFamily="2" charset="77"/>
              </a:rPr>
              <a:t>Tapio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Immonen</a:t>
            </a:r>
            <a:endParaRPr lang="en-US" sz="2800" b="1" dirty="0">
              <a:latin typeface="Merriweather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22DC-5F9D-FF4F-B9BD-BBAFF9BDF7F0}"/>
              </a:ext>
            </a:extLst>
          </p:cNvPr>
          <p:cNvSpPr txBox="1"/>
          <p:nvPr/>
        </p:nvSpPr>
        <p:spPr>
          <a:xfrm>
            <a:off x="2069894" y="2836129"/>
            <a:ext cx="8052204" cy="259019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1C1E1D"/>
                </a:solidFill>
                <a:latin typeface="Merriweather" pitchFamily="2" charset="77"/>
              </a:rPr>
              <a:t>Principles of digital fabrication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University of Oulu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25</a:t>
            </a:r>
            <a:r>
              <a:rPr lang="en-US" sz="3600" baseline="30000" dirty="0">
                <a:solidFill>
                  <a:srgbClr val="1C1E1D"/>
                </a:solidFill>
                <a:latin typeface="Merriweather" pitchFamily="2" charset="77"/>
              </a:rPr>
              <a:t>th</a:t>
            </a: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 April 2019 </a:t>
            </a:r>
          </a:p>
        </p:txBody>
      </p:sp>
    </p:spTree>
    <p:extLst>
      <p:ext uri="{BB962C8B-B14F-4D97-AF65-F5344CB8AC3E}">
        <p14:creationId xmlns:p14="http://schemas.microsoft.com/office/powerpoint/2010/main" val="31426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lant in a pot&#10;&#10;Description automatically generated">
            <a:extLst>
              <a:ext uri="{FF2B5EF4-FFF2-40B4-BE49-F238E27FC236}">
                <a16:creationId xmlns:a16="http://schemas.microsoft.com/office/drawing/2014/main" id="{985B0BD6-8A9A-AB4B-AE93-5221B3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6594" r="2" b="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D879-A840-EF43-95D8-0AD88C561E6C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8165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E0A352-83C3-904A-AFCB-F503D3C5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9"/>
          <a:stretch/>
        </p:blipFill>
        <p:spPr>
          <a:xfrm>
            <a:off x="7778336" y="2666065"/>
            <a:ext cx="3891671" cy="3152153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C50353-8CD6-B944-B580-1E366CAA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792749"/>
            <a:ext cx="6944070" cy="4898786"/>
          </a:xfrm>
          <a:prstGeom prst="rect">
            <a:avLst/>
          </a:prstGeo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589937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From sketches</a:t>
            </a:r>
          </a:p>
        </p:txBody>
      </p:sp>
    </p:spTree>
    <p:extLst>
      <p:ext uri="{BB962C8B-B14F-4D97-AF65-F5344CB8AC3E}">
        <p14:creationId xmlns:p14="http://schemas.microsoft.com/office/powerpoint/2010/main" val="29406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635141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Better sketches </a:t>
            </a:r>
          </a:p>
        </p:txBody>
      </p:sp>
      <p:pic>
        <p:nvPicPr>
          <p:cNvPr id="3" name="Picture 2" descr="A picture containing floor, sitting, indoor, table&#10;&#10;Description automatically generated">
            <a:extLst>
              <a:ext uri="{FF2B5EF4-FFF2-40B4-BE49-F238E27FC236}">
                <a16:creationId xmlns:a16="http://schemas.microsoft.com/office/drawing/2014/main" id="{1AE95554-E7E1-6142-8EC0-19D39E8A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857120"/>
            <a:ext cx="4297115" cy="462087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63C8FA0-0E24-D348-8479-9E73B0C8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20" y="2308248"/>
            <a:ext cx="2385423" cy="40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pic>
        <p:nvPicPr>
          <p:cNvPr id="3" name="Picture 2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1131A885-8008-3442-ABDF-577E23C6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797" l="10000" r="90000">
                        <a14:foregroundMark x1="23229" y1="11406" x2="25833" y2="11641"/>
                        <a14:foregroundMark x1="18229" y1="10078" x2="31563" y2="11406"/>
                        <a14:foregroundMark x1="31563" y1="11406" x2="50417" y2="11016"/>
                        <a14:foregroundMark x1="50417" y1="11016" x2="62813" y2="11016"/>
                        <a14:foregroundMark x1="62813" y1="11016" x2="34688" y2="9219"/>
                        <a14:foregroundMark x1="26146" y1="20938" x2="29271" y2="29922"/>
                        <a14:foregroundMark x1="29271" y1="29922" x2="28229" y2="57656"/>
                        <a14:foregroundMark x1="28229" y1="57656" x2="31458" y2="46484"/>
                        <a14:foregroundMark x1="12396" y1="4375" x2="28854" y2="5078"/>
                        <a14:foregroundMark x1="28854" y1="5078" x2="42708" y2="4844"/>
                        <a14:foregroundMark x1="42708" y1="4844" x2="73854" y2="7109"/>
                        <a14:foregroundMark x1="73854" y1="7109" x2="70625" y2="12734"/>
                        <a14:foregroundMark x1="20000" y1="93047" x2="48646" y2="90391"/>
                        <a14:foregroundMark x1="48646" y1="90391" x2="10625" y2="91484"/>
                        <a14:foregroundMark x1="12917" y1="97266" x2="51354" y2="92031"/>
                        <a14:foregroundMark x1="51354" y1="92031" x2="56146" y2="91953"/>
                        <a14:foregroundMark x1="15833" y1="96172" x2="27813" y2="95000"/>
                        <a14:foregroundMark x1="27813" y1="95000" x2="17604" y2="94844"/>
                        <a14:foregroundMark x1="12917" y1="96797" x2="65000" y2="9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957" y="1383474"/>
            <a:ext cx="4168240" cy="55576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043094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Prototype</a:t>
            </a:r>
          </a:p>
        </p:txBody>
      </p:sp>
      <p:pic>
        <p:nvPicPr>
          <p:cNvPr id="7" name="Picture 6" descr="A picture containing floor, indoor, small, ground&#10;&#10;Description automatically generated">
            <a:extLst>
              <a:ext uri="{FF2B5EF4-FFF2-40B4-BE49-F238E27FC236}">
                <a16:creationId xmlns:a16="http://schemas.microsoft.com/office/drawing/2014/main" id="{7600BA43-D081-AA47-A22E-E0997414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868" r="75271"/>
                    </a14:imgEffect>
                  </a14:imgLayer>
                </a14:imgProps>
              </a:ext>
            </a:extLst>
          </a:blip>
          <a:srcRect l="23068" r="18929"/>
          <a:stretch/>
        </p:blipFill>
        <p:spPr>
          <a:xfrm>
            <a:off x="1151906" y="1382293"/>
            <a:ext cx="4714504" cy="6096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325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8954695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The sensor – it works!</a:t>
            </a:r>
          </a:p>
        </p:txBody>
      </p:sp>
      <p:pic>
        <p:nvPicPr>
          <p:cNvPr id="9" name="Sensor">
            <a:hlinkClick r:id="" action="ppaction://media"/>
            <a:extLst>
              <a:ext uri="{FF2B5EF4-FFF2-40B4-BE49-F238E27FC236}">
                <a16:creationId xmlns:a16="http://schemas.microsoft.com/office/drawing/2014/main" id="{95A67974-D094-334B-A58B-1B90EA7E8C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28155" y="1333132"/>
            <a:ext cx="9737766" cy="5477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65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1142973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Our documentation – </a:t>
            </a:r>
            <a:r>
              <a:rPr lang="en-US" sz="6000" b="1" dirty="0" err="1">
                <a:solidFill>
                  <a:srgbClr val="1C1E1D"/>
                </a:solidFill>
                <a:latin typeface="Merriweather Black" pitchFamily="2" charset="77"/>
              </a:rPr>
              <a:t>txjt.ml</a:t>
            </a:r>
            <a:endParaRPr lang="en-US" sz="6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pic>
        <p:nvPicPr>
          <p:cNvPr id="9" name="Picture 8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9D1F21F-EB37-E349-88BA-8FC5A4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81" y="1482741"/>
            <a:ext cx="9446135" cy="500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0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174541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What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E83C7-F2A6-D94E-82CC-716FA83AE166}"/>
              </a:ext>
            </a:extLst>
          </p:cNvPr>
          <p:cNvSpPr txBox="1"/>
          <p:nvPr/>
        </p:nvSpPr>
        <p:spPr>
          <a:xfrm>
            <a:off x="910388" y="2484898"/>
            <a:ext cx="10661502" cy="4088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Putting things together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Buy a real flower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Do a </a:t>
            </a:r>
            <a:r>
              <a:rPr lang="en-US" sz="4000" b="1" dirty="0" err="1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timelapse</a:t>
            </a: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 of project working</a:t>
            </a:r>
          </a:p>
        </p:txBody>
      </p:sp>
    </p:spTree>
    <p:extLst>
      <p:ext uri="{BB962C8B-B14F-4D97-AF65-F5344CB8AC3E}">
        <p14:creationId xmlns:p14="http://schemas.microsoft.com/office/powerpoint/2010/main" val="155056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Tiberio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Galbiati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 Xiao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Zifan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Jussi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Pavainen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Tapio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Immonen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7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75</Words>
  <Application>Microsoft Macintosh PowerPoint</Application>
  <PresentationFormat>Widescreen</PresentationFormat>
  <Paragraphs>20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Merriweather</vt:lpstr>
      <vt:lpstr>Merriweather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Tiberio Galbiati</dc:creator>
  <cp:lastModifiedBy>Tiberio Galbiati</cp:lastModifiedBy>
  <cp:revision>7</cp:revision>
  <cp:lastPrinted>2019-04-25T08:11:36Z</cp:lastPrinted>
  <dcterms:created xsi:type="dcterms:W3CDTF">2019-04-25T07:15:33Z</dcterms:created>
  <dcterms:modified xsi:type="dcterms:W3CDTF">2019-04-25T09:55:52Z</dcterms:modified>
</cp:coreProperties>
</file>